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05C2-7696-4AFD-B902-C5D393E76348}" type="datetimeFigureOut">
              <a:rPr lang="en-IN" smtClean="0"/>
              <a:t>05-08-2022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D991-F714-48DA-BF7C-3AB02F780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166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05C2-7696-4AFD-B902-C5D393E76348}" type="datetimeFigureOut">
              <a:rPr lang="en-IN" smtClean="0"/>
              <a:t>05-08-2022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D991-F714-48DA-BF7C-3AB02F780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483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05C2-7696-4AFD-B902-C5D393E76348}" type="datetimeFigureOut">
              <a:rPr lang="en-IN" smtClean="0"/>
              <a:t>05-08-2022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D991-F714-48DA-BF7C-3AB02F780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321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05C2-7696-4AFD-B902-C5D393E76348}" type="datetimeFigureOut">
              <a:rPr lang="en-IN" smtClean="0"/>
              <a:t>05-08-2022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D991-F714-48DA-BF7C-3AB02F780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069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05C2-7696-4AFD-B902-C5D393E76348}" type="datetimeFigureOut">
              <a:rPr lang="en-IN" smtClean="0"/>
              <a:t>05-08-2022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D991-F714-48DA-BF7C-3AB02F780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466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05C2-7696-4AFD-B902-C5D393E76348}" type="datetimeFigureOut">
              <a:rPr lang="en-IN" smtClean="0"/>
              <a:t>05-08-2022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D991-F714-48DA-BF7C-3AB02F780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01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05C2-7696-4AFD-B902-C5D393E76348}" type="datetimeFigureOut">
              <a:rPr lang="en-IN" smtClean="0"/>
              <a:t>05-08-2022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D991-F714-48DA-BF7C-3AB02F780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886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05C2-7696-4AFD-B902-C5D393E76348}" type="datetimeFigureOut">
              <a:rPr lang="en-IN" smtClean="0"/>
              <a:t>05-08-2022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D991-F714-48DA-BF7C-3AB02F780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343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05C2-7696-4AFD-B902-C5D393E76348}" type="datetimeFigureOut">
              <a:rPr lang="en-IN" smtClean="0"/>
              <a:t>05-08-2022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D991-F714-48DA-BF7C-3AB02F780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272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05C2-7696-4AFD-B902-C5D393E76348}" type="datetimeFigureOut">
              <a:rPr lang="en-IN" smtClean="0"/>
              <a:t>05-08-2022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D991-F714-48DA-BF7C-3AB02F780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978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05C2-7696-4AFD-B902-C5D393E76348}" type="datetimeFigureOut">
              <a:rPr lang="en-IN" smtClean="0"/>
              <a:t>05-08-2022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D991-F714-48DA-BF7C-3AB02F780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658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05C2-7696-4AFD-B902-C5D393E76348}" type="datetimeFigureOut">
              <a:rPr lang="en-IN" smtClean="0"/>
              <a:t>05-08-2022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D991-F714-48DA-BF7C-3AB02F780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5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05C2-7696-4AFD-B902-C5D393E76348}" type="datetimeFigureOut">
              <a:rPr lang="en-IN" smtClean="0"/>
              <a:t>05-08-2022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7D991-F714-48DA-BF7C-3AB02F780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669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C9B05C2-7696-4AFD-B902-C5D393E76348}" type="datetimeFigureOut">
              <a:rPr lang="en-IN" smtClean="0"/>
              <a:t>05-08-2022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D87D991-F714-48DA-BF7C-3AB02F780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938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C9B05C2-7696-4AFD-B902-C5D393E76348}" type="datetimeFigureOut">
              <a:rPr lang="en-IN" smtClean="0"/>
              <a:t>05-08-2022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D87D991-F714-48DA-BF7C-3AB02F780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0269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testasp.vulnweb.com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D6807-2A4B-08E5-3528-4D31C2FDEB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6000" dirty="0">
                <a:latin typeface="Bookman Old Style" panose="02050604050505020204" pitchFamily="18" charset="0"/>
              </a:rPr>
              <a:t>Internship Studio’s</a:t>
            </a:r>
            <a:br>
              <a:rPr lang="en-IN" sz="6000" dirty="0">
                <a:latin typeface="Bookman Old Style" panose="02050604050505020204" pitchFamily="18" charset="0"/>
              </a:rPr>
            </a:br>
            <a:r>
              <a:rPr lang="en-IN" sz="6000" dirty="0">
                <a:latin typeface="Bookman Old Style" panose="02050604050505020204" pitchFamily="18" charset="0"/>
              </a:rPr>
              <a:t>Ethical Internship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77652-2F02-7028-A843-9FAB8D789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IN" dirty="0"/>
              <a:t>By: SHREYA PANDEY</a:t>
            </a:r>
          </a:p>
          <a:p>
            <a:r>
              <a:rPr lang="en-IN" dirty="0"/>
              <a:t>Email: csengineerspandey@gmail.com</a:t>
            </a:r>
          </a:p>
        </p:txBody>
      </p:sp>
    </p:spTree>
    <p:extLst>
      <p:ext uri="{BB962C8B-B14F-4D97-AF65-F5344CB8AC3E}">
        <p14:creationId xmlns:p14="http://schemas.microsoft.com/office/powerpoint/2010/main" val="126452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A7C0B-D60C-7866-BD52-DD94D05B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Step 9: After the request is made then firstly send it to the intruder then forward it</a:t>
            </a: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048D38-AB81-FAC6-8DD3-22D2F9915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20" y="1561073"/>
            <a:ext cx="10073758" cy="519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45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D414-2533-B7DD-CF92-6E8B5157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Step 10: Go to the Intruder and check target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71DC0-E386-7EC2-8E12-83AB97835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60" y="1480391"/>
            <a:ext cx="10291885" cy="52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17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AA29D-2545-0264-66B0-341DA0C5D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Step 11: Then go to positions in intruder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FD6DC-2C9B-DB66-E152-2D8779962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43" y="1417638"/>
            <a:ext cx="10390312" cy="53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6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8C5E0-5952-62E6-7B2F-36550582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Step 12: Add the payload position for required place 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0AA0B-996B-54BA-DC20-4B850084C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1529584"/>
            <a:ext cx="10241848" cy="52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3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8E656-79B8-17F4-5A21-D6B0F3B1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Step 13: Go to the payloads and add the payload from the system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22E57-F7F0-3FB6-A5A7-108F42A4C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04" y="1605897"/>
            <a:ext cx="10105167" cy="51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54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5D1E-19F7-98EB-B314-1EF2A2FB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Step 14: After loading the payloads, start the attack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36C97-6DC7-1CDC-160E-40195D7EB1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" b="6521"/>
          <a:stretch/>
        </p:blipFill>
        <p:spPr>
          <a:xfrm>
            <a:off x="956329" y="1518089"/>
            <a:ext cx="10279339" cy="526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32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A8207-E610-1728-C510-F64255246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Step 15: Check whether there is a sudden change in length and status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79B55-C88B-BE5D-1CE7-EE93B26A38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4" b="6521"/>
          <a:stretch/>
        </p:blipFill>
        <p:spPr>
          <a:xfrm>
            <a:off x="959223" y="1627005"/>
            <a:ext cx="9780494" cy="499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45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C90D-4C28-80D6-9639-7E117DA73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Step 16: Copy the URL to show the response for the payload that has been accepted 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63030-CF18-B59D-E945-15C9DEDA3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" b="5490"/>
          <a:stretch/>
        </p:blipFill>
        <p:spPr>
          <a:xfrm>
            <a:off x="863788" y="1507285"/>
            <a:ext cx="10154747" cy="523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20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4B27-8913-6696-2652-EC112D6C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Step 17: Copy the URL and search it in Mozilla Firefox browser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F313A-DCF4-D1DD-4753-96F8CC950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" b="5098"/>
          <a:stretch/>
        </p:blipFill>
        <p:spPr>
          <a:xfrm>
            <a:off x="965210" y="1488141"/>
            <a:ext cx="10015346" cy="519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27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EC6A-A56A-BE1E-BD68-F840C72D9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321682"/>
            <a:ext cx="10571998" cy="97045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required interface will be in this format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9BC7D-5C96-CB64-0C8F-7B14DFA342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5" b="5384"/>
          <a:stretch/>
        </p:blipFill>
        <p:spPr>
          <a:xfrm>
            <a:off x="941929" y="1417638"/>
            <a:ext cx="10440069" cy="52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22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58AB-D3AE-2526-4323-E808D614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6000" b="1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TASK -03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9F6B9-3EC8-A027-E8EA-AF5F831FC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latin typeface="Century" panose="02040604050505020304" pitchFamily="18" charset="0"/>
              </a:rPr>
              <a:t>ENTERING/SOLVING A GIVEN WEBSITE USING BURPSUITE</a:t>
            </a:r>
            <a:endParaRPr lang="en-IN" sz="2400" dirty="0">
              <a:latin typeface="Century" panose="020406040505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2394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15986D-2BCC-9953-59F1-D9775AF55AD7}"/>
              </a:ext>
            </a:extLst>
          </p:cNvPr>
          <p:cNvSpPr txBox="1"/>
          <p:nvPr/>
        </p:nvSpPr>
        <p:spPr>
          <a:xfrm>
            <a:off x="2227729" y="2492188"/>
            <a:ext cx="7736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Century" panose="02040604050505020304" pitchFamily="18" charset="0"/>
              </a:rPr>
              <a:t>Thank you!</a:t>
            </a:r>
            <a:endParaRPr lang="en-IN" sz="72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844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6C46-718C-7703-06FE-E2A0F2EB5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425" y="62754"/>
            <a:ext cx="9705599" cy="1605897"/>
          </a:xfrm>
        </p:spPr>
        <p:txBody>
          <a:bodyPr/>
          <a:lstStyle/>
          <a:p>
            <a:r>
              <a:rPr lang="en-IN" sz="4800" dirty="0"/>
              <a:t>Steps to solve the website: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79305-9593-D3FF-B626-E541092B5B6E}"/>
              </a:ext>
            </a:extLst>
          </p:cNvPr>
          <p:cNvSpPr txBox="1"/>
          <p:nvPr/>
        </p:nvSpPr>
        <p:spPr>
          <a:xfrm>
            <a:off x="1138517" y="2904564"/>
            <a:ext cx="9914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Step 1: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Open Oracle VM virtual box and start the virtual machine </a:t>
            </a: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Step 2: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Then login into Kali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linux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to your root account 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728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55FD-D34C-15C3-178B-748D9B848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82" y="339612"/>
            <a:ext cx="10571998" cy="97045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Step 3: Open Burp Suite 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2D207-8482-FE4D-05CE-186ABBAC3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31" y="1622611"/>
            <a:ext cx="9830566" cy="50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07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15558-B867-E40D-69AD-87BD80A5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50" y="330647"/>
            <a:ext cx="10954673" cy="97045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Step 4: Check whether Intercept is on or not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0157B-3A78-2698-97C3-DDC2FB31F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1" y="1649505"/>
            <a:ext cx="9810677" cy="503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67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C2F0-A43B-5DE0-E5B1-B4CDD540D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673" y="366505"/>
            <a:ext cx="10031507" cy="970450"/>
          </a:xfrm>
        </p:spPr>
        <p:txBody>
          <a:bodyPr/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Step 5: Open Mozilla Firefox browser and search “vulnweb”</a:t>
            </a: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CC5E3-2409-C739-025A-62A5D3C3F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52" y="1497106"/>
            <a:ext cx="10273351" cy="522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63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76F7-DE9A-ED11-38AE-7AC18ECE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Step 6: Click on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http://testasp.vulnweb.com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on </a:t>
            </a:r>
            <a:r>
              <a:rPr lang="en-US" sz="3200" b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sz="3200" b="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given interface</a:t>
            </a:r>
            <a:endParaRPr lang="en-IN" sz="3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ADFFD-4A5A-B636-D415-2705FCD8C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1532965"/>
            <a:ext cx="9917107" cy="51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92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597F0-7538-A335-C011-80FE28F7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20293"/>
            <a:ext cx="10571998" cy="97045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Step 7: Click on the search bar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D38AB-F346-B025-0455-778324385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9" y="1566678"/>
            <a:ext cx="10058617" cy="517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4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C430-22A1-CA5E-675E-5D34AEE28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56153"/>
            <a:ext cx="10571998" cy="970450"/>
          </a:xfrm>
        </p:spPr>
        <p:txBody>
          <a:bodyPr/>
          <a:lstStyle/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Step 8: Click on FoxyProxy and turn on “Burp” then type 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&lt;script&gt;onerror=alert; throw 1&lt;/script&gt;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search it</a:t>
            </a:r>
            <a:endParaRPr lang="en-IN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A74FF-C288-0EF7-01E4-1CE62C8C8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3" y="1519891"/>
            <a:ext cx="10040471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535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177</TotalTime>
  <Words>267</Words>
  <Application>Microsoft Office PowerPoint</Application>
  <PresentationFormat>Widescreen</PresentationFormat>
  <Paragraphs>27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Bookman Old Style</vt:lpstr>
      <vt:lpstr>Cambria</vt:lpstr>
      <vt:lpstr>Century</vt:lpstr>
      <vt:lpstr>Century Gothic</vt:lpstr>
      <vt:lpstr>Wingdings 2</vt:lpstr>
      <vt:lpstr>Quotable</vt:lpstr>
      <vt:lpstr>Internship Studio’s Ethical Internship Project</vt:lpstr>
      <vt:lpstr>TASK -03</vt:lpstr>
      <vt:lpstr>Steps to solve the website:</vt:lpstr>
      <vt:lpstr>Step 3: Open Burp Suite </vt:lpstr>
      <vt:lpstr>Step 4: Check whether Intercept is on or not</vt:lpstr>
      <vt:lpstr>Step 5: Open Mozilla Firefox browser and search “vulnweb”</vt:lpstr>
      <vt:lpstr>Step 6: Click on http://testasp.vulnweb.com on the given interface</vt:lpstr>
      <vt:lpstr>Step 7: Click on the search bar</vt:lpstr>
      <vt:lpstr>Step 8: Click on FoxyProxy and turn on “Burp” then type &lt;script&gt;onerror=alert; throw 1&lt;/script&gt; and search it</vt:lpstr>
      <vt:lpstr>Step 9: After the request is made then firstly send it to the intruder then forward it</vt:lpstr>
      <vt:lpstr>Step 10: Go to the Intruder and check target</vt:lpstr>
      <vt:lpstr>Step 11: Then go to positions in intruder</vt:lpstr>
      <vt:lpstr>Step 12: Add the payload position for required place </vt:lpstr>
      <vt:lpstr>Step 13: Go to the payloads and add the payload from the system</vt:lpstr>
      <vt:lpstr>Step 14: After loading the payloads, start the attack</vt:lpstr>
      <vt:lpstr>Step 15: Check whether there is a sudden change in length and status</vt:lpstr>
      <vt:lpstr>Step 16: Copy the URL to show the response for the payload that has been accepted </vt:lpstr>
      <vt:lpstr>Step 17: Copy the URL and search it in Mozilla Firefox browser</vt:lpstr>
      <vt:lpstr>The required interface will be in this format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Studio’s Ethical Internship Project</dc:title>
  <dc:creator>shreya pandey</dc:creator>
  <cp:lastModifiedBy>shreya pandey</cp:lastModifiedBy>
  <cp:revision>8</cp:revision>
  <dcterms:created xsi:type="dcterms:W3CDTF">2022-07-31T14:27:45Z</dcterms:created>
  <dcterms:modified xsi:type="dcterms:W3CDTF">2022-08-05T09:58:17Z</dcterms:modified>
</cp:coreProperties>
</file>